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1"/>
  </p:notesMasterIdLst>
  <p:sldIdLst>
    <p:sldId id="256" r:id="rId2"/>
    <p:sldId id="257" r:id="rId3"/>
    <p:sldId id="260" r:id="rId4"/>
    <p:sldId id="258" r:id="rId5"/>
    <p:sldId id="259" r:id="rId6"/>
    <p:sldId id="263" r:id="rId7"/>
    <p:sldId id="264" r:id="rId8"/>
    <p:sldId id="265" r:id="rId9"/>
    <p:sldId id="266" r:id="rId10"/>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CBBB8"/>
    <a:srgbClr val="2336E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4624" autoAdjust="0"/>
  </p:normalViewPr>
  <p:slideViewPr>
    <p:cSldViewPr>
      <p:cViewPr varScale="1">
        <p:scale>
          <a:sx n="65" d="100"/>
          <a:sy n="65" d="100"/>
        </p:scale>
        <p:origin x="-1452"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BF53917-032E-4CC9-8944-C7E716AC37E2}" type="datetimeFigureOut">
              <a:rPr lang="es-ES" smtClean="0"/>
              <a:pPr/>
              <a:t>06/02/2019</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06D602D-460D-4D68-94A5-A278567B683B}" type="slidenum">
              <a:rPr lang="es-ES" smtClean="0"/>
              <a:pPr/>
              <a:t>‹Nº›</a:t>
            </a:fld>
            <a:endParaRPr lang="es-E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606D602D-460D-4D68-94A5-A278567B683B}" type="slidenum">
              <a:rPr lang="es-ES" smtClean="0"/>
              <a:pPr/>
              <a:t>1</a:t>
            </a:fld>
            <a:endParaRPr lang="es-E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7" name="6 Triángulo isósceles"/>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Título"/>
          <p:cNvSpPr>
            <a:spLocks noGrp="1"/>
          </p:cNvSpPr>
          <p:nvPr>
            <p:ph type="ctrTitle"/>
          </p:nvPr>
        </p:nvSpPr>
        <p:spPr>
          <a:xfrm>
            <a:off x="540544" y="776288"/>
            <a:ext cx="8062912" cy="1470025"/>
          </a:xfrm>
        </p:spPr>
        <p:txBody>
          <a:bodyPr anchor="b">
            <a:normAutofit/>
          </a:bodyPr>
          <a:lstStyle>
            <a:lvl1pPr algn="r">
              <a:defRPr sz="4400"/>
            </a:lvl1pPr>
          </a:lstStyle>
          <a:p>
            <a:r>
              <a:rPr kumimoji="0" lang="es-ES" smtClean="0"/>
              <a:t>Haga clic para modificar el estilo de título del patrón</a:t>
            </a:r>
            <a:endParaRPr kumimoji="0" lang="en-US"/>
          </a:p>
        </p:txBody>
      </p:sp>
      <p:sp>
        <p:nvSpPr>
          <p:cNvPr id="9" name="8 Subtítulo"/>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28" name="27 Marcador de fecha"/>
          <p:cNvSpPr>
            <a:spLocks noGrp="1"/>
          </p:cNvSpPr>
          <p:nvPr>
            <p:ph type="dt" sz="half" idx="10"/>
          </p:nvPr>
        </p:nvSpPr>
        <p:spPr>
          <a:xfrm>
            <a:off x="1371600" y="6012656"/>
            <a:ext cx="5791200" cy="365125"/>
          </a:xfrm>
        </p:spPr>
        <p:txBody>
          <a:bodyPr tIns="0" bIns="0" anchor="t"/>
          <a:lstStyle>
            <a:lvl1pPr algn="r">
              <a:defRPr sz="1000"/>
            </a:lvl1pPr>
          </a:lstStyle>
          <a:p>
            <a:fld id="{F3FEAAD2-3EB5-441C-9C8C-42EA6290664A}" type="datetimeFigureOut">
              <a:rPr lang="es-ES" smtClean="0"/>
              <a:pPr/>
              <a:t>06/02/2019</a:t>
            </a:fld>
            <a:endParaRPr lang="es-ES"/>
          </a:p>
        </p:txBody>
      </p:sp>
      <p:sp>
        <p:nvSpPr>
          <p:cNvPr id="17" name="16 Marcador de pie de página"/>
          <p:cNvSpPr>
            <a:spLocks noGrp="1"/>
          </p:cNvSpPr>
          <p:nvPr>
            <p:ph type="ftr" sz="quarter" idx="11"/>
          </p:nvPr>
        </p:nvSpPr>
        <p:spPr>
          <a:xfrm>
            <a:off x="1371600" y="5650704"/>
            <a:ext cx="5791200" cy="365125"/>
          </a:xfrm>
        </p:spPr>
        <p:txBody>
          <a:bodyPr tIns="0" bIns="0" anchor="b"/>
          <a:lstStyle>
            <a:lvl1pPr algn="r">
              <a:defRPr sz="1100"/>
            </a:lvl1pPr>
          </a:lstStyle>
          <a:p>
            <a:endParaRPr lang="es-ES"/>
          </a:p>
        </p:txBody>
      </p:sp>
      <p:sp>
        <p:nvSpPr>
          <p:cNvPr id="29" name="28 Marcador de número de diapositiva"/>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66971366-11D5-46D0-AACE-42ED8733E088}" type="slidenum">
              <a:rPr lang="es-ES" smtClean="0"/>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F3FEAAD2-3EB5-441C-9C8C-42EA6290664A}" type="datetimeFigureOut">
              <a:rPr lang="es-ES" smtClean="0"/>
              <a:pPr/>
              <a:t>06/02/2019</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66971366-11D5-46D0-AACE-42ED8733E088}"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781800" y="381000"/>
            <a:ext cx="1905000" cy="5486400"/>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381000"/>
            <a:ext cx="6248400" cy="5486400"/>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F3FEAAD2-3EB5-441C-9C8C-42EA6290664A}" type="datetimeFigureOut">
              <a:rPr lang="es-ES" smtClean="0"/>
              <a:pPr/>
              <a:t>06/02/2019</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66971366-11D5-46D0-AACE-42ED8733E088}" type="slidenum">
              <a:rPr lang="es-ES" smtClean="0"/>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67494"/>
            <a:ext cx="8229600" cy="1399032"/>
          </a:xfrm>
        </p:spPr>
        <p:txBody>
          <a:bodyPr/>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a:xfrm>
            <a:off x="457200" y="1882808"/>
            <a:ext cx="8229600" cy="4572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a:xfrm>
            <a:off x="4791456" y="6480048"/>
            <a:ext cx="2133600" cy="301752"/>
          </a:xfrm>
        </p:spPr>
        <p:txBody>
          <a:bodyPr/>
          <a:lstStyle/>
          <a:p>
            <a:fld id="{F3FEAAD2-3EB5-441C-9C8C-42EA6290664A}" type="datetimeFigureOut">
              <a:rPr lang="es-ES" smtClean="0"/>
              <a:pPr/>
              <a:t>06/02/2019</a:t>
            </a:fld>
            <a:endParaRPr lang="es-ES"/>
          </a:p>
        </p:txBody>
      </p:sp>
      <p:sp>
        <p:nvSpPr>
          <p:cNvPr id="5" name="4 Marcador de pie de página"/>
          <p:cNvSpPr>
            <a:spLocks noGrp="1"/>
          </p:cNvSpPr>
          <p:nvPr>
            <p:ph type="ftr" sz="quarter" idx="11"/>
          </p:nvPr>
        </p:nvSpPr>
        <p:spPr>
          <a:xfrm>
            <a:off x="457200" y="6480969"/>
            <a:ext cx="4260056" cy="300831"/>
          </a:xfrm>
        </p:spPr>
        <p:txBody>
          <a:bodyPr/>
          <a:lstStyle/>
          <a:p>
            <a:endParaRPr lang="es-ES"/>
          </a:p>
        </p:txBody>
      </p:sp>
      <p:sp>
        <p:nvSpPr>
          <p:cNvPr id="6" name="5 Marcador de número de diapositiva"/>
          <p:cNvSpPr>
            <a:spLocks noGrp="1"/>
          </p:cNvSpPr>
          <p:nvPr>
            <p:ph type="sldNum" sz="quarter" idx="12"/>
          </p:nvPr>
        </p:nvSpPr>
        <p:spPr/>
        <p:txBody>
          <a:bodyPr/>
          <a:lstStyle/>
          <a:p>
            <a:fld id="{66971366-11D5-46D0-AACE-42ED8733E088}" type="slidenum">
              <a:rPr lang="es-ES" smtClean="0"/>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2">
        <a:schemeClr val="bg1"/>
      </p:bgRef>
    </p:bg>
    <p:spTree>
      <p:nvGrpSpPr>
        <p:cNvPr id="1" name=""/>
        <p:cNvGrpSpPr/>
        <p:nvPr/>
      </p:nvGrpSpPr>
      <p:grpSpPr>
        <a:xfrm>
          <a:off x="0" y="0"/>
          <a:ext cx="0" cy="0"/>
          <a:chOff x="0" y="0"/>
          <a:chExt cx="0" cy="0"/>
        </a:xfrm>
      </p:grpSpPr>
      <p:sp>
        <p:nvSpPr>
          <p:cNvPr id="9" name="8 Triángulo rectángulo"/>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7 Triángulo isósceles"/>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3 Marcador de fecha"/>
          <p:cNvSpPr>
            <a:spLocks noGrp="1"/>
          </p:cNvSpPr>
          <p:nvPr>
            <p:ph type="dt" sz="half" idx="10"/>
          </p:nvPr>
        </p:nvSpPr>
        <p:spPr>
          <a:xfrm>
            <a:off x="6955632" y="6477000"/>
            <a:ext cx="2133600" cy="304800"/>
          </a:xfrm>
        </p:spPr>
        <p:txBody>
          <a:bodyPr/>
          <a:lstStyle/>
          <a:p>
            <a:fld id="{F3FEAAD2-3EB5-441C-9C8C-42EA6290664A}" type="datetimeFigureOut">
              <a:rPr lang="es-ES" smtClean="0"/>
              <a:pPr/>
              <a:t>06/02/2019</a:t>
            </a:fld>
            <a:endParaRPr lang="es-ES"/>
          </a:p>
        </p:txBody>
      </p:sp>
      <p:sp>
        <p:nvSpPr>
          <p:cNvPr id="5" name="4 Marcador de pie de página"/>
          <p:cNvSpPr>
            <a:spLocks noGrp="1"/>
          </p:cNvSpPr>
          <p:nvPr>
            <p:ph type="ftr" sz="quarter" idx="11"/>
          </p:nvPr>
        </p:nvSpPr>
        <p:spPr>
          <a:xfrm>
            <a:off x="2619376" y="6480969"/>
            <a:ext cx="4260056" cy="300831"/>
          </a:xfrm>
        </p:spPr>
        <p:txBody>
          <a:bodyPr/>
          <a:lstStyle/>
          <a:p>
            <a:endParaRPr lang="es-ES"/>
          </a:p>
        </p:txBody>
      </p:sp>
      <p:sp>
        <p:nvSpPr>
          <p:cNvPr id="6" name="5 Marcador de número de diapositiva"/>
          <p:cNvSpPr>
            <a:spLocks noGrp="1"/>
          </p:cNvSpPr>
          <p:nvPr>
            <p:ph type="sldNum" sz="quarter" idx="12"/>
          </p:nvPr>
        </p:nvSpPr>
        <p:spPr>
          <a:xfrm>
            <a:off x="8451056" y="809624"/>
            <a:ext cx="502920" cy="300831"/>
          </a:xfrm>
        </p:spPr>
        <p:txBody>
          <a:bodyPr/>
          <a:lstStyle/>
          <a:p>
            <a:fld id="{66971366-11D5-46D0-AACE-42ED8733E088}" type="slidenum">
              <a:rPr lang="es-ES" smtClean="0"/>
              <a:pPr/>
              <a:t>‹Nº›</a:t>
            </a:fld>
            <a:endParaRPr lang="es-ES"/>
          </a:p>
        </p:txBody>
      </p:sp>
      <p:cxnSp>
        <p:nvCxnSpPr>
          <p:cNvPr id="11" name="10 Conector recto"/>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9 Conector recto"/>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1 Título"/>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marL="0" algn="l">
              <a:defRPr/>
            </a:lvl1pPr>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a:xfrm>
            <a:off x="4791456" y="6480969"/>
            <a:ext cx="2133600" cy="301752"/>
          </a:xfrm>
        </p:spPr>
        <p:txBody>
          <a:bodyPr/>
          <a:lstStyle/>
          <a:p>
            <a:fld id="{F3FEAAD2-3EB5-441C-9C8C-42EA6290664A}" type="datetimeFigureOut">
              <a:rPr lang="es-ES" smtClean="0"/>
              <a:pPr/>
              <a:t>06/02/2019</a:t>
            </a:fld>
            <a:endParaRPr lang="es-ES"/>
          </a:p>
        </p:txBody>
      </p:sp>
      <p:sp>
        <p:nvSpPr>
          <p:cNvPr id="6" name="5 Marcador de pie de página"/>
          <p:cNvSpPr>
            <a:spLocks noGrp="1"/>
          </p:cNvSpPr>
          <p:nvPr>
            <p:ph type="ftr" sz="quarter" idx="11"/>
          </p:nvPr>
        </p:nvSpPr>
        <p:spPr>
          <a:xfrm>
            <a:off x="457200" y="6480969"/>
            <a:ext cx="4260056" cy="301752"/>
          </a:xfrm>
        </p:spPr>
        <p:txBody>
          <a:bodyPr/>
          <a:lstStyle/>
          <a:p>
            <a:endParaRPr lang="es-ES"/>
          </a:p>
        </p:txBody>
      </p:sp>
      <p:sp>
        <p:nvSpPr>
          <p:cNvPr id="7" name="6 Marcador de número de diapositiva"/>
          <p:cNvSpPr>
            <a:spLocks noGrp="1"/>
          </p:cNvSpPr>
          <p:nvPr>
            <p:ph type="sldNum" sz="quarter" idx="12"/>
          </p:nvPr>
        </p:nvSpPr>
        <p:spPr>
          <a:xfrm>
            <a:off x="7589520" y="6480969"/>
            <a:ext cx="502920" cy="301752"/>
          </a:xfrm>
        </p:spPr>
        <p:txBody>
          <a:bodyPr/>
          <a:lstStyle/>
          <a:p>
            <a:fld id="{66971366-11D5-46D0-AACE-42ED8733E088}" type="slidenum">
              <a:rPr lang="es-ES" smtClean="0"/>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bg>
      <p:bgRef idx="1002">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a:xfrm>
            <a:off x="4791456" y="6480969"/>
            <a:ext cx="2130552" cy="301752"/>
          </a:xfrm>
        </p:spPr>
        <p:txBody>
          <a:bodyPr/>
          <a:lstStyle/>
          <a:p>
            <a:fld id="{F3FEAAD2-3EB5-441C-9C8C-42EA6290664A}" type="datetimeFigureOut">
              <a:rPr lang="es-ES" smtClean="0"/>
              <a:pPr/>
              <a:t>06/02/2019</a:t>
            </a:fld>
            <a:endParaRPr lang="es-ES"/>
          </a:p>
        </p:txBody>
      </p:sp>
      <p:sp>
        <p:nvSpPr>
          <p:cNvPr id="8" name="7 Marcador de pie de página"/>
          <p:cNvSpPr>
            <a:spLocks noGrp="1"/>
          </p:cNvSpPr>
          <p:nvPr>
            <p:ph type="ftr" sz="quarter" idx="11"/>
          </p:nvPr>
        </p:nvSpPr>
        <p:spPr>
          <a:xfrm>
            <a:off x="457200" y="6480969"/>
            <a:ext cx="4261104" cy="301752"/>
          </a:xfrm>
        </p:spPr>
        <p:txBody>
          <a:bodyPr/>
          <a:lstStyle/>
          <a:p>
            <a:endParaRPr lang="es-ES"/>
          </a:p>
        </p:txBody>
      </p:sp>
      <p:sp>
        <p:nvSpPr>
          <p:cNvPr id="9" name="8 Marcador de número de diapositiva"/>
          <p:cNvSpPr>
            <a:spLocks noGrp="1"/>
          </p:cNvSpPr>
          <p:nvPr>
            <p:ph type="sldNum" sz="quarter" idx="12"/>
          </p:nvPr>
        </p:nvSpPr>
        <p:spPr>
          <a:xfrm>
            <a:off x="7589520" y="6483096"/>
            <a:ext cx="502920" cy="301752"/>
          </a:xfrm>
        </p:spPr>
        <p:txBody>
          <a:bodyPr/>
          <a:lstStyle>
            <a:lvl1pPr algn="ctr">
              <a:defRPr/>
            </a:lvl1pPr>
          </a:lstStyle>
          <a:p>
            <a:fld id="{66971366-11D5-46D0-AACE-42ED8733E088}" type="slidenum">
              <a:rPr lang="es-ES" smtClean="0"/>
              <a:pPr/>
              <a:t>‹Nº›</a:t>
            </a:fld>
            <a:endParaRPr lang="es-ES"/>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b="0"/>
            </a:lvl1pPr>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p>
            <a:fld id="{F3FEAAD2-3EB5-441C-9C8C-42EA6290664A}" type="datetimeFigureOut">
              <a:rPr lang="es-ES" smtClean="0"/>
              <a:pPr/>
              <a:t>06/02/2019</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66971366-11D5-46D0-AACE-42ED8733E088}" type="slidenum">
              <a:rPr lang="es-ES" smtClean="0"/>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a:xfrm>
            <a:off x="4791456" y="6480969"/>
            <a:ext cx="2133600" cy="301752"/>
          </a:xfrm>
        </p:spPr>
        <p:txBody>
          <a:bodyPr/>
          <a:lstStyle/>
          <a:p>
            <a:fld id="{F3FEAAD2-3EB5-441C-9C8C-42EA6290664A}" type="datetimeFigureOut">
              <a:rPr lang="es-ES" smtClean="0"/>
              <a:pPr/>
              <a:t>06/02/2019</a:t>
            </a:fld>
            <a:endParaRPr lang="es-ES"/>
          </a:p>
        </p:txBody>
      </p:sp>
      <p:sp>
        <p:nvSpPr>
          <p:cNvPr id="3" name="2 Marcador de pie de página"/>
          <p:cNvSpPr>
            <a:spLocks noGrp="1"/>
          </p:cNvSpPr>
          <p:nvPr>
            <p:ph type="ftr" sz="quarter" idx="11"/>
          </p:nvPr>
        </p:nvSpPr>
        <p:spPr>
          <a:xfrm>
            <a:off x="457200" y="6481890"/>
            <a:ext cx="4260056" cy="300831"/>
          </a:xfrm>
        </p:spPr>
        <p:txBody>
          <a:bodyPr/>
          <a:lstStyle/>
          <a:p>
            <a:endParaRPr lang="es-ES"/>
          </a:p>
        </p:txBody>
      </p:sp>
      <p:sp>
        <p:nvSpPr>
          <p:cNvPr id="4" name="3 Marcador de número de diapositiva"/>
          <p:cNvSpPr>
            <a:spLocks noGrp="1"/>
          </p:cNvSpPr>
          <p:nvPr>
            <p:ph type="sldNum" sz="quarter" idx="12"/>
          </p:nvPr>
        </p:nvSpPr>
        <p:spPr>
          <a:xfrm>
            <a:off x="7589520" y="6480969"/>
            <a:ext cx="502920" cy="301752"/>
          </a:xfrm>
        </p:spPr>
        <p:txBody>
          <a:bodyPr/>
          <a:lstStyle/>
          <a:p>
            <a:fld id="{66971366-11D5-46D0-AACE-42ED8733E088}"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bg>
      <p:bgRef idx="1002">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a:xfrm>
            <a:off x="6278976" y="6556248"/>
            <a:ext cx="2133600" cy="301752"/>
          </a:xfrm>
        </p:spPr>
        <p:txBody>
          <a:bodyPr/>
          <a:lstStyle>
            <a:lvl1pPr>
              <a:defRPr sz="900"/>
            </a:lvl1pPr>
          </a:lstStyle>
          <a:p>
            <a:fld id="{F3FEAAD2-3EB5-441C-9C8C-42EA6290664A}" type="datetimeFigureOut">
              <a:rPr lang="es-ES" smtClean="0"/>
              <a:pPr/>
              <a:t>06/02/2019</a:t>
            </a:fld>
            <a:endParaRPr lang="es-ES"/>
          </a:p>
        </p:txBody>
      </p:sp>
      <p:sp>
        <p:nvSpPr>
          <p:cNvPr id="6" name="5 Marcador de pie de página"/>
          <p:cNvSpPr>
            <a:spLocks noGrp="1"/>
          </p:cNvSpPr>
          <p:nvPr>
            <p:ph type="ftr" sz="quarter" idx="11"/>
          </p:nvPr>
        </p:nvSpPr>
        <p:spPr>
          <a:xfrm>
            <a:off x="1135856" y="6556248"/>
            <a:ext cx="5143120" cy="301752"/>
          </a:xfrm>
        </p:spPr>
        <p:txBody>
          <a:bodyPr/>
          <a:lstStyle>
            <a:lvl1pPr>
              <a:defRPr sz="900"/>
            </a:lvl1pPr>
          </a:lstStyle>
          <a:p>
            <a:endParaRPr lang="es-ES"/>
          </a:p>
        </p:txBody>
      </p:sp>
      <p:sp>
        <p:nvSpPr>
          <p:cNvPr id="7" name="6 Marcador de número de diapositiva"/>
          <p:cNvSpPr>
            <a:spLocks noGrp="1"/>
          </p:cNvSpPr>
          <p:nvPr>
            <p:ph type="sldNum" sz="quarter" idx="12"/>
          </p:nvPr>
        </p:nvSpPr>
        <p:spPr>
          <a:xfrm>
            <a:off x="8410576" y="6556248"/>
            <a:ext cx="502920" cy="301752"/>
          </a:xfrm>
        </p:spPr>
        <p:txBody>
          <a:bodyPr/>
          <a:lstStyle>
            <a:lvl1pPr>
              <a:defRPr sz="900"/>
            </a:lvl1pPr>
          </a:lstStyle>
          <a:p>
            <a:fld id="{66971366-11D5-46D0-AACE-42ED8733E088}" type="slidenum">
              <a:rPr lang="es-ES" smtClean="0"/>
              <a:pPr/>
              <a:t>‹Nº›</a:t>
            </a:fld>
            <a:endParaRPr lang="es-ES"/>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bg>
      <p:bgRef idx="1002">
        <a:schemeClr val="bg1"/>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es-ES" smtClean="0"/>
              <a:t>Haga clic para modificar el estilo de título del patrón</a:t>
            </a:r>
            <a:endParaRPr kumimoji="0" lang="en-US"/>
          </a:p>
        </p:txBody>
      </p:sp>
      <p:sp>
        <p:nvSpPr>
          <p:cNvPr id="3" name="2 Marcador de posición de imagen"/>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es-ES" smtClean="0"/>
              <a:t>Haga clic en el icono para agregar una imagen</a:t>
            </a:r>
            <a:endParaRPr kumimoji="0" lang="en-US" dirty="0"/>
          </a:p>
        </p:txBody>
      </p:sp>
      <p:sp>
        <p:nvSpPr>
          <p:cNvPr id="4" name="3 Marcador de texto"/>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5" name="4 Marcador de fecha"/>
          <p:cNvSpPr>
            <a:spLocks noGrp="1"/>
          </p:cNvSpPr>
          <p:nvPr>
            <p:ph type="dt" sz="half" idx="10"/>
          </p:nvPr>
        </p:nvSpPr>
        <p:spPr>
          <a:xfrm>
            <a:off x="6108192" y="6556248"/>
            <a:ext cx="2103120" cy="301752"/>
          </a:xfrm>
        </p:spPr>
        <p:txBody>
          <a:bodyPr/>
          <a:lstStyle>
            <a:lvl1pPr>
              <a:defRPr sz="900"/>
            </a:lvl1pPr>
          </a:lstStyle>
          <a:p>
            <a:fld id="{F3FEAAD2-3EB5-441C-9C8C-42EA6290664A}" type="datetimeFigureOut">
              <a:rPr lang="es-ES" smtClean="0"/>
              <a:pPr/>
              <a:t>06/02/2019</a:t>
            </a:fld>
            <a:endParaRPr lang="es-ES"/>
          </a:p>
        </p:txBody>
      </p:sp>
      <p:sp>
        <p:nvSpPr>
          <p:cNvPr id="6" name="5 Marcador de pie de página"/>
          <p:cNvSpPr>
            <a:spLocks noGrp="1"/>
          </p:cNvSpPr>
          <p:nvPr>
            <p:ph type="ftr" sz="quarter" idx="11"/>
          </p:nvPr>
        </p:nvSpPr>
        <p:spPr>
          <a:xfrm>
            <a:off x="1170432" y="6557169"/>
            <a:ext cx="4948072" cy="301752"/>
          </a:xfrm>
        </p:spPr>
        <p:txBody>
          <a:bodyPr/>
          <a:lstStyle>
            <a:lvl1pPr>
              <a:defRPr sz="900"/>
            </a:lvl1pPr>
          </a:lstStyle>
          <a:p>
            <a:endParaRPr lang="es-ES"/>
          </a:p>
        </p:txBody>
      </p:sp>
      <p:sp>
        <p:nvSpPr>
          <p:cNvPr id="7" name="6 Marcador de número de diapositiva"/>
          <p:cNvSpPr>
            <a:spLocks noGrp="1"/>
          </p:cNvSpPr>
          <p:nvPr>
            <p:ph type="sldNum" sz="quarter" idx="12"/>
          </p:nvPr>
        </p:nvSpPr>
        <p:spPr>
          <a:xfrm>
            <a:off x="8217192" y="6556248"/>
            <a:ext cx="365760" cy="301752"/>
          </a:xfrm>
        </p:spPr>
        <p:txBody>
          <a:bodyPr/>
          <a:lstStyle>
            <a:lvl1pPr algn="ctr">
              <a:defRPr sz="900"/>
            </a:lvl1pPr>
          </a:lstStyle>
          <a:p>
            <a:fld id="{66971366-11D5-46D0-AACE-42ED8733E088}" type="slidenum">
              <a:rPr lang="es-ES" smtClean="0"/>
              <a:pPr/>
              <a:t>‹Nº›</a:t>
            </a:fld>
            <a:endParaRPr lang="es-E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10 Triángulo rectángulo"/>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7 Conector recto"/>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8 Conector recto"/>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21 Marcador de título"/>
          <p:cNvSpPr>
            <a:spLocks noGrp="1"/>
          </p:cNvSpPr>
          <p:nvPr>
            <p:ph type="title"/>
          </p:nvPr>
        </p:nvSpPr>
        <p:spPr>
          <a:xfrm>
            <a:off x="457200" y="267494"/>
            <a:ext cx="8229600" cy="1399032"/>
          </a:xfrm>
          <a:prstGeom prst="rect">
            <a:avLst/>
          </a:prstGeom>
        </p:spPr>
        <p:txBody>
          <a:bodyPr vert="horz" anchor="ctr">
            <a:normAutofit/>
          </a:bodyPr>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4" name="13 Marcador de fecha"/>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F3FEAAD2-3EB5-441C-9C8C-42EA6290664A}" type="datetimeFigureOut">
              <a:rPr lang="es-ES" smtClean="0"/>
              <a:pPr/>
              <a:t>06/02/2019</a:t>
            </a:fld>
            <a:endParaRPr lang="es-ES"/>
          </a:p>
        </p:txBody>
      </p:sp>
      <p:sp>
        <p:nvSpPr>
          <p:cNvPr id="3" name="2 Marcador de pie de página"/>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es-ES"/>
          </a:p>
        </p:txBody>
      </p:sp>
      <p:sp>
        <p:nvSpPr>
          <p:cNvPr id="23" name="22 Marcador de número de diapositiva"/>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66971366-11D5-46D0-AACE-42ED8733E088}" type="slidenum">
              <a:rPr lang="es-ES" smtClean="0"/>
              <a:pPr/>
              <a:t>‹Nº›</a:t>
            </a:fld>
            <a:endParaRPr lang="es-ES"/>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540544" y="188640"/>
            <a:ext cx="8062912" cy="1944215"/>
          </a:xfrm>
        </p:spPr>
        <p:txBody>
          <a:bodyPr>
            <a:noAutofit/>
          </a:bodyPr>
          <a:lstStyle/>
          <a:p>
            <a:pPr algn="ctr"/>
            <a:r>
              <a:rPr lang="es-ES" sz="6000" dirty="0" smtClean="0">
                <a:solidFill>
                  <a:srgbClr val="00B050"/>
                </a:solidFill>
                <a:latin typeface="A Gothique Time " pitchFamily="2" charset="0"/>
              </a:rPr>
              <a:t>El perfume</a:t>
            </a:r>
            <a:br>
              <a:rPr lang="es-ES" sz="6000" dirty="0" smtClean="0">
                <a:solidFill>
                  <a:srgbClr val="00B050"/>
                </a:solidFill>
                <a:latin typeface="A Gothique Time " pitchFamily="2" charset="0"/>
              </a:rPr>
            </a:br>
            <a:r>
              <a:rPr lang="es-ES" sz="6000" dirty="0" smtClean="0">
                <a:solidFill>
                  <a:srgbClr val="00B050"/>
                </a:solidFill>
                <a:latin typeface="A Gothique Time " pitchFamily="2" charset="0"/>
              </a:rPr>
              <a:t>Patrick Süskin</a:t>
            </a:r>
            <a:r>
              <a:rPr lang="es-ES" sz="4800" dirty="0" smtClean="0">
                <a:solidFill>
                  <a:srgbClr val="00B050"/>
                </a:solidFill>
                <a:latin typeface="A Gothique Time " pitchFamily="2" charset="0"/>
              </a:rPr>
              <a:t>d</a:t>
            </a:r>
            <a:endParaRPr lang="es-ES" sz="4800" dirty="0">
              <a:solidFill>
                <a:srgbClr val="00B050"/>
              </a:solidFill>
              <a:latin typeface="A Gothique Time " pitchFamily="2" charset="0"/>
            </a:endParaRPr>
          </a:p>
        </p:txBody>
      </p:sp>
      <p:sp>
        <p:nvSpPr>
          <p:cNvPr id="4" name="3 Subtítulo"/>
          <p:cNvSpPr>
            <a:spLocks noGrp="1"/>
          </p:cNvSpPr>
          <p:nvPr>
            <p:ph type="subTitle" idx="1"/>
          </p:nvPr>
        </p:nvSpPr>
        <p:spPr>
          <a:xfrm>
            <a:off x="5004048" y="5733256"/>
            <a:ext cx="4139952" cy="1124744"/>
          </a:xfrm>
        </p:spPr>
        <p:txBody>
          <a:bodyPr>
            <a:normAutofit fontScale="77500" lnSpcReduction="20000"/>
          </a:bodyPr>
          <a:lstStyle/>
          <a:p>
            <a:r>
              <a:rPr lang="es-ES" sz="4800" dirty="0" smtClean="0">
                <a:solidFill>
                  <a:srgbClr val="C00000"/>
                </a:solidFill>
                <a:latin typeface="Andalus" pitchFamily="18" charset="-78"/>
                <a:cs typeface="Andalus" pitchFamily="18" charset="-78"/>
              </a:rPr>
              <a:t>Anabel García</a:t>
            </a:r>
          </a:p>
          <a:p>
            <a:r>
              <a:rPr lang="es-ES" sz="4800" dirty="0" smtClean="0">
                <a:solidFill>
                  <a:srgbClr val="C00000"/>
                </a:solidFill>
                <a:latin typeface="Andalus" pitchFamily="18" charset="-78"/>
                <a:cs typeface="Andalus" pitchFamily="18" charset="-78"/>
              </a:rPr>
              <a:t>Alejandro Campoy</a:t>
            </a:r>
            <a:endParaRPr lang="es-ES" sz="4800" dirty="0">
              <a:solidFill>
                <a:srgbClr val="C00000"/>
              </a:solidFill>
              <a:latin typeface="Andalus" pitchFamily="18" charset="-78"/>
              <a:cs typeface="Andalus" pitchFamily="18" charset="-78"/>
            </a:endParaRPr>
          </a:p>
        </p:txBody>
      </p:sp>
      <p:pic>
        <p:nvPicPr>
          <p:cNvPr id="5" name="4 Imagen" descr="libro-el-perfume-patrick-suskind-pdf-D_NQ_NP_907569-MLV25926953446_082017-F.jpg"/>
          <p:cNvPicPr>
            <a:picLocks noChangeAspect="1"/>
          </p:cNvPicPr>
          <p:nvPr/>
        </p:nvPicPr>
        <p:blipFill>
          <a:blip r:embed="rId3" cstate="print"/>
          <a:stretch>
            <a:fillRect/>
          </a:stretch>
        </p:blipFill>
        <p:spPr>
          <a:xfrm>
            <a:off x="3779912" y="2276872"/>
            <a:ext cx="2304256" cy="3384376"/>
          </a:xfrm>
          <a:prstGeom prst="rect">
            <a:avLst/>
          </a:prstGeom>
          <a:ln>
            <a:noFill/>
          </a:ln>
          <a:effectLst>
            <a:softEdge rad="112500"/>
          </a:effectLst>
        </p:spPr>
      </p:pic>
      <p:pic>
        <p:nvPicPr>
          <p:cNvPr id="6" name="5 Imagen" descr="elperfume.jpg"/>
          <p:cNvPicPr>
            <a:picLocks noChangeAspect="1"/>
          </p:cNvPicPr>
          <p:nvPr/>
        </p:nvPicPr>
        <p:blipFill>
          <a:blip r:embed="rId4" cstate="print"/>
          <a:stretch>
            <a:fillRect/>
          </a:stretch>
        </p:blipFill>
        <p:spPr>
          <a:xfrm>
            <a:off x="323528" y="2132856"/>
            <a:ext cx="2745432" cy="3501008"/>
          </a:xfrm>
          <a:prstGeom prst="rect">
            <a:avLst/>
          </a:prstGeom>
          <a:ln>
            <a:noFill/>
          </a:ln>
          <a:effectLst>
            <a:softEdge rad="112500"/>
          </a:effectLst>
        </p:spPr>
      </p:pic>
      <p:pic>
        <p:nvPicPr>
          <p:cNvPr id="7" name="6 Imagen" descr="10fdcd8130c4936b55540dd3018bc458371b7472_hq.jpg"/>
          <p:cNvPicPr>
            <a:picLocks noChangeAspect="1"/>
          </p:cNvPicPr>
          <p:nvPr/>
        </p:nvPicPr>
        <p:blipFill>
          <a:blip r:embed="rId5" cstate="print"/>
          <a:stretch>
            <a:fillRect/>
          </a:stretch>
        </p:blipFill>
        <p:spPr>
          <a:xfrm>
            <a:off x="6948264" y="2132856"/>
            <a:ext cx="1928763" cy="3483768"/>
          </a:xfrm>
          <a:prstGeom prst="rect">
            <a:avLst/>
          </a:prstGeom>
          <a:ln>
            <a:noFill/>
          </a:ln>
          <a:effectLst>
            <a:softEdge rad="112500"/>
          </a:effectLst>
        </p:spPr>
      </p:pic>
    </p:spTree>
  </p:cSld>
  <p:clrMapOvr>
    <a:masterClrMapping/>
  </p:clrMapOvr>
  <p:transition>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60648"/>
            <a:ext cx="8229600" cy="1405878"/>
          </a:xfrm>
        </p:spPr>
        <p:txBody>
          <a:bodyPr/>
          <a:lstStyle/>
          <a:p>
            <a:pPr algn="just"/>
            <a:r>
              <a:rPr lang="es-ES" dirty="0" smtClean="0">
                <a:solidFill>
                  <a:srgbClr val="00B0F0"/>
                </a:solidFill>
                <a:latin typeface="Algerian" pitchFamily="82" charset="0"/>
              </a:rPr>
              <a:t>Biografía  Patrick Süskind</a:t>
            </a:r>
            <a:r>
              <a:rPr lang="es-ES" b="1" dirty="0" smtClean="0"/>
              <a:t/>
            </a:r>
            <a:br>
              <a:rPr lang="es-ES" b="1" dirty="0" smtClean="0"/>
            </a:br>
            <a:endParaRPr lang="es-ES" dirty="0"/>
          </a:p>
        </p:txBody>
      </p:sp>
      <p:sp>
        <p:nvSpPr>
          <p:cNvPr id="3" name="2 Marcador de contenido"/>
          <p:cNvSpPr>
            <a:spLocks noGrp="1"/>
          </p:cNvSpPr>
          <p:nvPr>
            <p:ph idx="1"/>
          </p:nvPr>
        </p:nvSpPr>
        <p:spPr>
          <a:xfrm>
            <a:off x="457200" y="980728"/>
            <a:ext cx="7067128" cy="5544616"/>
          </a:xfrm>
        </p:spPr>
        <p:txBody>
          <a:bodyPr>
            <a:normAutofit lnSpcReduction="10000"/>
          </a:bodyPr>
          <a:lstStyle/>
          <a:p>
            <a:pPr>
              <a:buFont typeface="Wingdings" pitchFamily="2" charset="2"/>
              <a:buChar char="Ø"/>
            </a:pPr>
            <a:r>
              <a:rPr lang="es-ES" sz="3200" dirty="0" smtClean="0">
                <a:solidFill>
                  <a:schemeClr val="accent6">
                    <a:lumMod val="20000"/>
                    <a:lumOff val="80000"/>
                  </a:schemeClr>
                </a:solidFill>
                <a:latin typeface="Andalus" pitchFamily="18" charset="-78"/>
                <a:cs typeface="Andalus" pitchFamily="18" charset="-78"/>
              </a:rPr>
              <a:t>Escritor y guionista alemán, </a:t>
            </a:r>
            <a:r>
              <a:rPr lang="es-ES" sz="3200" b="1" dirty="0" smtClean="0">
                <a:solidFill>
                  <a:schemeClr val="accent6">
                    <a:lumMod val="20000"/>
                    <a:lumOff val="80000"/>
                  </a:schemeClr>
                </a:solidFill>
                <a:latin typeface="Andalus" pitchFamily="18" charset="-78"/>
                <a:cs typeface="Andalus" pitchFamily="18" charset="-78"/>
              </a:rPr>
              <a:t>Patrick Süskind</a:t>
            </a:r>
            <a:r>
              <a:rPr lang="es-ES" sz="3200" dirty="0" smtClean="0">
                <a:solidFill>
                  <a:schemeClr val="accent6">
                    <a:lumMod val="20000"/>
                    <a:lumOff val="80000"/>
                  </a:schemeClr>
                </a:solidFill>
                <a:latin typeface="Andalus" pitchFamily="18" charset="-78"/>
                <a:cs typeface="Andalus" pitchFamily="18" charset="-78"/>
              </a:rPr>
              <a:t>, su padre era un escritor francés, su madre una vendedora de cerámica y su hermano mayor periodista. Estudió Historia Medieval y Moderna en las universidades de Múnich y </a:t>
            </a:r>
            <a:r>
              <a:rPr lang="es-ES" sz="3200" dirty="0" err="1" smtClean="0">
                <a:solidFill>
                  <a:schemeClr val="accent6">
                    <a:lumMod val="20000"/>
                    <a:lumOff val="80000"/>
                  </a:schemeClr>
                </a:solidFill>
                <a:latin typeface="Andalus" pitchFamily="18" charset="-78"/>
                <a:cs typeface="Andalus" pitchFamily="18" charset="-78"/>
              </a:rPr>
              <a:t>Aix</a:t>
            </a:r>
            <a:r>
              <a:rPr lang="es-ES" sz="3200" dirty="0" smtClean="0">
                <a:solidFill>
                  <a:schemeClr val="accent6">
                    <a:lumMod val="20000"/>
                    <a:lumOff val="80000"/>
                  </a:schemeClr>
                </a:solidFill>
                <a:latin typeface="Andalus" pitchFamily="18" charset="-78"/>
                <a:cs typeface="Andalus" pitchFamily="18" charset="-78"/>
              </a:rPr>
              <a:t>-en-</a:t>
            </a:r>
            <a:r>
              <a:rPr lang="es-ES" sz="3200" dirty="0" err="1" smtClean="0">
                <a:solidFill>
                  <a:schemeClr val="accent6">
                    <a:lumMod val="20000"/>
                    <a:lumOff val="80000"/>
                  </a:schemeClr>
                </a:solidFill>
                <a:latin typeface="Andalus" pitchFamily="18" charset="-78"/>
                <a:cs typeface="Andalus" pitchFamily="18" charset="-78"/>
              </a:rPr>
              <a:t>Provence</a:t>
            </a:r>
            <a:r>
              <a:rPr lang="es-ES" sz="3200" dirty="0" smtClean="0">
                <a:solidFill>
                  <a:schemeClr val="accent6">
                    <a:lumMod val="20000"/>
                    <a:lumOff val="80000"/>
                  </a:schemeClr>
                </a:solidFill>
                <a:latin typeface="Andalus" pitchFamily="18" charset="-78"/>
                <a:cs typeface="Andalus" pitchFamily="18" charset="-78"/>
              </a:rPr>
              <a:t>, aunque nunca llegó a graduarse. Tras su época universitaria, </a:t>
            </a:r>
            <a:r>
              <a:rPr lang="es-ES" sz="3200" b="1" dirty="0" smtClean="0">
                <a:solidFill>
                  <a:schemeClr val="accent6">
                    <a:lumMod val="20000"/>
                    <a:lumOff val="80000"/>
                  </a:schemeClr>
                </a:solidFill>
                <a:latin typeface="Andalus" pitchFamily="18" charset="-78"/>
                <a:cs typeface="Andalus" pitchFamily="18" charset="-78"/>
              </a:rPr>
              <a:t>Süskind</a:t>
            </a:r>
            <a:r>
              <a:rPr lang="es-ES" sz="3200" dirty="0" smtClean="0">
                <a:solidFill>
                  <a:schemeClr val="accent6">
                    <a:lumMod val="20000"/>
                    <a:lumOff val="80000"/>
                  </a:schemeClr>
                </a:solidFill>
                <a:latin typeface="Andalus" pitchFamily="18" charset="-78"/>
                <a:cs typeface="Andalus" pitchFamily="18" charset="-78"/>
              </a:rPr>
              <a:t> se estableció en París donde se dedicó a la escritura de novela y guion, sin demasiado éxito editorial</a:t>
            </a:r>
            <a:r>
              <a:rPr lang="es-ES" dirty="0" smtClean="0">
                <a:latin typeface="Andalus" pitchFamily="18" charset="-78"/>
                <a:cs typeface="Andalus" pitchFamily="18" charset="-78"/>
              </a:rPr>
              <a:t>.</a:t>
            </a:r>
            <a:endParaRPr lang="es-ES" dirty="0">
              <a:latin typeface="Andalus" pitchFamily="18" charset="-78"/>
              <a:cs typeface="Andalus" pitchFamily="18" charset="-78"/>
            </a:endParaRPr>
          </a:p>
        </p:txBody>
      </p:sp>
      <p:pic>
        <p:nvPicPr>
          <p:cNvPr id="4" name="3 Imagen" descr="patrick-suskind-38.jpg"/>
          <p:cNvPicPr>
            <a:picLocks noChangeAspect="1"/>
          </p:cNvPicPr>
          <p:nvPr/>
        </p:nvPicPr>
        <p:blipFill>
          <a:blip r:embed="rId2" cstate="print"/>
          <a:stretch>
            <a:fillRect/>
          </a:stretch>
        </p:blipFill>
        <p:spPr>
          <a:xfrm>
            <a:off x="7559824" y="4907902"/>
            <a:ext cx="1584176" cy="1950098"/>
          </a:xfrm>
          <a:prstGeom prst="rect">
            <a:avLst/>
          </a:prstGeom>
          <a:ln>
            <a:noFill/>
          </a:ln>
          <a:effectLst>
            <a:softEdge rad="112500"/>
          </a:effectLst>
        </p:spPr>
      </p:pic>
    </p:spTree>
  </p:cSld>
  <p:clrMapOvr>
    <a:masterClrMapping/>
  </p:clrMapOvr>
  <p:transition>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1052736"/>
            <a:ext cx="7452320" cy="2448272"/>
          </a:xfrm>
        </p:spPr>
        <p:txBody>
          <a:bodyPr>
            <a:normAutofit fontScale="90000"/>
          </a:bodyPr>
          <a:lstStyle/>
          <a:p>
            <a:pPr>
              <a:buFont typeface="Wingdings" pitchFamily="2" charset="2"/>
              <a:buChar char="Ø"/>
            </a:pPr>
            <a:r>
              <a:rPr lang="es-ES" dirty="0" smtClean="0">
                <a:solidFill>
                  <a:schemeClr val="accent6">
                    <a:lumMod val="60000"/>
                    <a:lumOff val="40000"/>
                  </a:schemeClr>
                </a:solidFill>
                <a:latin typeface="Andalus" pitchFamily="18" charset="-78"/>
                <a:cs typeface="Andalus" pitchFamily="18" charset="-78"/>
              </a:rPr>
              <a:t>Jean </a:t>
            </a:r>
            <a:r>
              <a:rPr lang="es-ES" dirty="0" err="1" smtClean="0">
                <a:solidFill>
                  <a:schemeClr val="accent6">
                    <a:lumMod val="60000"/>
                    <a:lumOff val="40000"/>
                  </a:schemeClr>
                </a:solidFill>
                <a:latin typeface="Andalus" pitchFamily="18" charset="-78"/>
                <a:cs typeface="Andalus" pitchFamily="18" charset="-78"/>
              </a:rPr>
              <a:t>Baptiste</a:t>
            </a:r>
            <a:r>
              <a:rPr lang="es-ES" dirty="0" smtClean="0">
                <a:solidFill>
                  <a:schemeClr val="accent6">
                    <a:lumMod val="60000"/>
                    <a:lumOff val="40000"/>
                  </a:schemeClr>
                </a:solidFill>
                <a:latin typeface="Andalus" pitchFamily="18" charset="-78"/>
                <a:cs typeface="Andalus" pitchFamily="18" charset="-78"/>
              </a:rPr>
              <a:t> Grenouille fue abandonado debajo de una mesa entre tripas de pescado aquí se puede apreciar como los "últimos minutos” o eso pensaría su madre antes de que lo salvaran</a:t>
            </a:r>
            <a:endParaRPr lang="es-ES" dirty="0">
              <a:solidFill>
                <a:schemeClr val="accent6">
                  <a:lumMod val="60000"/>
                  <a:lumOff val="40000"/>
                </a:schemeClr>
              </a:solidFill>
              <a:latin typeface="Andalus" pitchFamily="18" charset="-78"/>
              <a:cs typeface="Andalus" pitchFamily="18" charset="-78"/>
            </a:endParaRPr>
          </a:p>
        </p:txBody>
      </p:sp>
      <p:pic>
        <p:nvPicPr>
          <p:cNvPr id="5" name="4 Marcador de contenido" descr="731885031_OQCHKAIUQMLAGYF.jpg"/>
          <p:cNvPicPr>
            <a:picLocks noGrp="1" noChangeAspect="1"/>
          </p:cNvPicPr>
          <p:nvPr>
            <p:ph idx="1"/>
          </p:nvPr>
        </p:nvPicPr>
        <p:blipFill>
          <a:blip r:embed="rId2" cstate="print"/>
          <a:stretch>
            <a:fillRect/>
          </a:stretch>
        </p:blipFill>
        <p:spPr>
          <a:xfrm>
            <a:off x="4355976" y="4149080"/>
            <a:ext cx="4388901" cy="2492896"/>
          </a:xfrm>
          <a:prstGeom prst="rect">
            <a:avLst/>
          </a:prstGeom>
          <a:ln>
            <a:noFill/>
          </a:ln>
          <a:effectLst>
            <a:softEdge rad="112500"/>
          </a:effectLst>
        </p:spPr>
      </p:pic>
    </p:spTree>
  </p:cSld>
  <p:clrMapOvr>
    <a:masterClrMapping/>
  </p:clrMapOvr>
  <p:transition>
    <p:zoom dir="in"/>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Título"/>
          <p:cNvSpPr>
            <a:spLocks noGrp="1"/>
          </p:cNvSpPr>
          <p:nvPr>
            <p:ph type="title"/>
          </p:nvPr>
        </p:nvSpPr>
        <p:spPr>
          <a:xfrm>
            <a:off x="457200" y="267494"/>
            <a:ext cx="8229600" cy="2441426"/>
          </a:xfrm>
        </p:spPr>
        <p:txBody>
          <a:bodyPr>
            <a:normAutofit fontScale="90000"/>
          </a:bodyPr>
          <a:lstStyle/>
          <a:p>
            <a:pPr>
              <a:buFont typeface="Wingdings" pitchFamily="2" charset="2"/>
              <a:buChar char="Ø"/>
            </a:pPr>
            <a:r>
              <a:rPr lang="es-ES" dirty="0" smtClean="0">
                <a:solidFill>
                  <a:schemeClr val="tx1">
                    <a:lumMod val="95000"/>
                  </a:schemeClr>
                </a:solidFill>
                <a:latin typeface="Andalus" pitchFamily="18" charset="-78"/>
                <a:cs typeface="Andalus" pitchFamily="18" charset="-78"/>
              </a:rPr>
              <a:t>En esta imagen se puede apreciar como  Jean </a:t>
            </a:r>
            <a:r>
              <a:rPr lang="es-ES" dirty="0" err="1" smtClean="0">
                <a:solidFill>
                  <a:schemeClr val="tx1">
                    <a:lumMod val="95000"/>
                  </a:schemeClr>
                </a:solidFill>
                <a:latin typeface="Andalus" pitchFamily="18" charset="-78"/>
                <a:cs typeface="Andalus" pitchFamily="18" charset="-78"/>
              </a:rPr>
              <a:t>Baptiste</a:t>
            </a:r>
            <a:r>
              <a:rPr lang="es-ES" dirty="0" smtClean="0">
                <a:solidFill>
                  <a:schemeClr val="tx1">
                    <a:lumMod val="95000"/>
                  </a:schemeClr>
                </a:solidFill>
                <a:latin typeface="Andalus" pitchFamily="18" charset="-78"/>
                <a:cs typeface="Andalus" pitchFamily="18" charset="-78"/>
              </a:rPr>
              <a:t> Grenouille esta matando a esta muchacha virgen para conseguir su esencia</a:t>
            </a:r>
            <a:endParaRPr lang="es-ES" dirty="0">
              <a:solidFill>
                <a:schemeClr val="tx1">
                  <a:lumMod val="95000"/>
                </a:schemeClr>
              </a:solidFill>
              <a:latin typeface="Andalus" pitchFamily="18" charset="-78"/>
              <a:cs typeface="Andalus" pitchFamily="18" charset="-78"/>
            </a:endParaRPr>
          </a:p>
        </p:txBody>
      </p:sp>
      <p:pic>
        <p:nvPicPr>
          <p:cNvPr id="9" name="8 Marcador de contenido" descr="das-parfum-die-geschichte-eines-mrders-2006-film-rcm0x1920u.jpg"/>
          <p:cNvPicPr>
            <a:picLocks noGrp="1" noChangeAspect="1"/>
          </p:cNvPicPr>
          <p:nvPr>
            <p:ph idx="1"/>
          </p:nvPr>
        </p:nvPicPr>
        <p:blipFill>
          <a:blip r:embed="rId2" cstate="print"/>
          <a:stretch>
            <a:fillRect/>
          </a:stretch>
        </p:blipFill>
        <p:spPr>
          <a:xfrm>
            <a:off x="2123728" y="3212976"/>
            <a:ext cx="5004262" cy="3374967"/>
          </a:xfrm>
          <a:prstGeom prst="rect">
            <a:avLst/>
          </a:prstGeom>
          <a:ln>
            <a:noFill/>
          </a:ln>
          <a:effectLst>
            <a:softEdge rad="112500"/>
          </a:effectLst>
        </p:spPr>
      </p:pic>
      <p:sp>
        <p:nvSpPr>
          <p:cNvPr id="7" name="5 Título"/>
          <p:cNvSpPr txBox="1">
            <a:spLocks/>
          </p:cNvSpPr>
          <p:nvPr/>
        </p:nvSpPr>
        <p:spPr>
          <a:xfrm>
            <a:off x="609600" y="419894"/>
            <a:ext cx="8229600" cy="1399032"/>
          </a:xfrm>
          <a:prstGeom prst="rect">
            <a:avLst/>
          </a:prstGeom>
        </p:spPr>
        <p:txBody>
          <a:bodyPr vert="horz" anchor="ctr">
            <a:normAutofit/>
          </a:bodyPr>
          <a:lstStyle/>
          <a:p>
            <a:pPr marL="484632" marR="0" lvl="0" indent="0" algn="l" defTabSz="914400" rtl="0" eaLnBrk="1" fontAlgn="auto" latinLnBrk="0" hangingPunct="1">
              <a:lnSpc>
                <a:spcPct val="100000"/>
              </a:lnSpc>
              <a:spcBef>
                <a:spcPct val="0"/>
              </a:spcBef>
              <a:spcAft>
                <a:spcPts val="0"/>
              </a:spcAft>
              <a:buClrTx/>
              <a:buSzTx/>
              <a:tabLst/>
              <a:defRPr/>
            </a:pPr>
            <a:endParaRPr kumimoji="0" lang="es-ES" sz="4200" b="0" i="0" u="none" strike="noStrike" kern="1200" cap="none" spc="0" normalizeH="0" baseline="0" noProof="0" dirty="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uLnTx/>
              <a:uFillTx/>
              <a:latin typeface="+mj-lt"/>
              <a:ea typeface="+mj-ea"/>
              <a:cs typeface="+mj-cs"/>
            </a:endParaRPr>
          </a:p>
        </p:txBody>
      </p:sp>
    </p:spTree>
  </p:cSld>
  <p:clrMapOvr>
    <a:masterClrMapping/>
  </p:clrMapOvr>
  <p:transition>
    <p:wedg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a:buFont typeface="Wingdings" pitchFamily="2" charset="2"/>
              <a:buChar char="Ø"/>
            </a:pPr>
            <a:r>
              <a:rPr lang="es-ES" dirty="0" smtClean="0">
                <a:solidFill>
                  <a:schemeClr val="accent3">
                    <a:lumMod val="40000"/>
                    <a:lumOff val="60000"/>
                  </a:schemeClr>
                </a:solidFill>
                <a:latin typeface="Andalus" pitchFamily="18" charset="-78"/>
                <a:cs typeface="Andalus" pitchFamily="18" charset="-78"/>
              </a:rPr>
              <a:t>Aquí Jean </a:t>
            </a:r>
            <a:r>
              <a:rPr lang="es-ES" dirty="0" err="1" smtClean="0">
                <a:solidFill>
                  <a:schemeClr val="accent3">
                    <a:lumMod val="40000"/>
                    <a:lumOff val="60000"/>
                  </a:schemeClr>
                </a:solidFill>
                <a:latin typeface="Andalus" pitchFamily="18" charset="-78"/>
                <a:cs typeface="Andalus" pitchFamily="18" charset="-78"/>
              </a:rPr>
              <a:t>Baptiste</a:t>
            </a:r>
            <a:r>
              <a:rPr lang="es-ES" dirty="0" smtClean="0">
                <a:solidFill>
                  <a:schemeClr val="accent3">
                    <a:lumMod val="40000"/>
                    <a:lumOff val="60000"/>
                  </a:schemeClr>
                </a:solidFill>
                <a:latin typeface="Andalus" pitchFamily="18" charset="-78"/>
                <a:cs typeface="Andalus" pitchFamily="18" charset="-78"/>
              </a:rPr>
              <a:t> Grenouille esta haciendo el perfume con las esencias</a:t>
            </a:r>
            <a:endParaRPr lang="es-ES" dirty="0">
              <a:solidFill>
                <a:schemeClr val="accent3">
                  <a:lumMod val="40000"/>
                  <a:lumOff val="60000"/>
                </a:schemeClr>
              </a:solidFill>
              <a:latin typeface="Andalus" pitchFamily="18" charset="-78"/>
              <a:cs typeface="Andalus" pitchFamily="18" charset="-78"/>
            </a:endParaRPr>
          </a:p>
        </p:txBody>
      </p:sp>
      <p:pic>
        <p:nvPicPr>
          <p:cNvPr id="7" name="6 Marcador de contenido" descr="perfume1_1.jpg"/>
          <p:cNvPicPr>
            <a:picLocks noGrp="1" noChangeAspect="1"/>
          </p:cNvPicPr>
          <p:nvPr>
            <p:ph idx="1"/>
          </p:nvPr>
        </p:nvPicPr>
        <p:blipFill>
          <a:blip r:embed="rId2" cstate="print"/>
          <a:stretch>
            <a:fillRect/>
          </a:stretch>
        </p:blipFill>
        <p:spPr>
          <a:xfrm>
            <a:off x="539552" y="1412776"/>
            <a:ext cx="3600400" cy="2388265"/>
          </a:xfrm>
          <a:prstGeom prst="rect">
            <a:avLst/>
          </a:prstGeom>
          <a:ln>
            <a:noFill/>
          </a:ln>
          <a:effectLst>
            <a:softEdge rad="112500"/>
          </a:effectLst>
        </p:spPr>
      </p:pic>
      <p:pic>
        <p:nvPicPr>
          <p:cNvPr id="8" name="7 Imagen" descr="perfume.jpg"/>
          <p:cNvPicPr>
            <a:picLocks noChangeAspect="1"/>
          </p:cNvPicPr>
          <p:nvPr/>
        </p:nvPicPr>
        <p:blipFill>
          <a:blip r:embed="rId3" cstate="print"/>
          <a:stretch>
            <a:fillRect/>
          </a:stretch>
        </p:blipFill>
        <p:spPr>
          <a:xfrm>
            <a:off x="4644008" y="2492896"/>
            <a:ext cx="3897063" cy="2591547"/>
          </a:xfrm>
          <a:prstGeom prst="rect">
            <a:avLst/>
          </a:prstGeom>
          <a:ln>
            <a:noFill/>
          </a:ln>
          <a:effectLst>
            <a:softEdge rad="112500"/>
          </a:effectLst>
        </p:spPr>
      </p:pic>
      <p:pic>
        <p:nvPicPr>
          <p:cNvPr id="9" name="8 Imagen" descr="perfume (1).jpg"/>
          <p:cNvPicPr>
            <a:picLocks noChangeAspect="1"/>
          </p:cNvPicPr>
          <p:nvPr/>
        </p:nvPicPr>
        <p:blipFill>
          <a:blip r:embed="rId4" cstate="print"/>
          <a:stretch>
            <a:fillRect/>
          </a:stretch>
        </p:blipFill>
        <p:spPr>
          <a:xfrm>
            <a:off x="395536" y="4293096"/>
            <a:ext cx="4047419" cy="2029842"/>
          </a:xfrm>
          <a:prstGeom prst="rect">
            <a:avLst/>
          </a:prstGeom>
          <a:ln>
            <a:noFill/>
          </a:ln>
          <a:effectLst>
            <a:softEdge rad="112500"/>
          </a:effectLst>
        </p:spPr>
      </p:pic>
    </p:spTree>
  </p:cSld>
  <p:clrMapOvr>
    <a:masterClrMapping/>
  </p:clrMapOvr>
  <p:transition>
    <p:strips/>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67494"/>
            <a:ext cx="8229600" cy="3737570"/>
          </a:xfrm>
        </p:spPr>
        <p:txBody>
          <a:bodyPr>
            <a:noAutofit/>
          </a:bodyPr>
          <a:lstStyle/>
          <a:p>
            <a:pPr>
              <a:buFont typeface="Wingdings" pitchFamily="2" charset="2"/>
              <a:buChar char="Ø"/>
            </a:pPr>
            <a:r>
              <a:rPr lang="es-ES" sz="1800" dirty="0" smtClean="0">
                <a:solidFill>
                  <a:schemeClr val="accent2">
                    <a:lumMod val="75000"/>
                  </a:schemeClr>
                </a:solidFill>
                <a:latin typeface="Andalus" pitchFamily="18" charset="-78"/>
                <a:cs typeface="Andalus" pitchFamily="18" charset="-78"/>
              </a:rPr>
              <a:t>El olor corporal es en cada uno de nosotros muy particular, nos separa de otras personas, nos individualiza. Cada quien posee un olor que atrae o separa a  individuo. Decimos que la química la que atrae a las personas en inclusive a lo9s enamorados cuando se gustan es por su sui generis,tambien estos olores pueden contribuir en nuestra memoria. como por ejemplo el olor de una casa, el perfume de alguien etc. aquí en nuestro pobre protagonista no huele a nada y es hace que se vuelva una persona con rencores y envidiosa de las personas que tienen su esencia personal; esto esta situado en el planteamiento ya que nos explica que es el olor.</a:t>
            </a:r>
            <a:endParaRPr lang="es-ES" sz="1800" dirty="0">
              <a:solidFill>
                <a:schemeClr val="accent2">
                  <a:lumMod val="75000"/>
                </a:schemeClr>
              </a:solidFill>
              <a:latin typeface="Andalus" pitchFamily="18" charset="-78"/>
              <a:cs typeface="Andalus" pitchFamily="18" charset="-78"/>
            </a:endParaRPr>
          </a:p>
        </p:txBody>
      </p:sp>
      <p:pic>
        <p:nvPicPr>
          <p:cNvPr id="3" name="2 Imagen" descr="images (1).jpg"/>
          <p:cNvPicPr>
            <a:picLocks noChangeAspect="1"/>
          </p:cNvPicPr>
          <p:nvPr/>
        </p:nvPicPr>
        <p:blipFill>
          <a:blip r:embed="rId2" cstate="print"/>
          <a:stretch>
            <a:fillRect/>
          </a:stretch>
        </p:blipFill>
        <p:spPr>
          <a:xfrm>
            <a:off x="971600" y="3573016"/>
            <a:ext cx="2664296" cy="2823176"/>
          </a:xfrm>
          <a:prstGeom prst="rect">
            <a:avLst/>
          </a:prstGeom>
          <a:ln>
            <a:noFill/>
          </a:ln>
          <a:effectLst>
            <a:softEdge rad="112500"/>
          </a:effectLst>
        </p:spPr>
      </p:pic>
    </p:spTree>
  </p:cSld>
  <p:clrMapOvr>
    <a:masterClrMapping/>
  </p:clrMapOvr>
  <p:transition>
    <p:wheel spokes="8"/>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0"/>
            <a:ext cx="8686800" cy="4437112"/>
          </a:xfrm>
        </p:spPr>
        <p:txBody>
          <a:bodyPr>
            <a:normAutofit/>
          </a:bodyPr>
          <a:lstStyle/>
          <a:p>
            <a:pPr>
              <a:buFont typeface="Wingdings" pitchFamily="2" charset="2"/>
              <a:buChar char="Ø"/>
            </a:pPr>
            <a:r>
              <a:rPr lang="es-ES" dirty="0" smtClean="0">
                <a:latin typeface="Andalus" pitchFamily="18" charset="-78"/>
                <a:cs typeface="Andalus" pitchFamily="18" charset="-78"/>
              </a:rPr>
              <a:t>Otra parte muy interesante, es cuando Jean mataba a las muchachas y las cocinaba para sacar su esencia. Lo que hacia era quitarle la piel y  hervirlas ,el aceite que obtenía era la esencia. </a:t>
            </a:r>
            <a:endParaRPr lang="es-ES" dirty="0">
              <a:latin typeface="Andalus" pitchFamily="18" charset="-78"/>
              <a:cs typeface="Andalus" pitchFamily="18" charset="-78"/>
            </a:endParaRPr>
          </a:p>
        </p:txBody>
      </p:sp>
      <p:pic>
        <p:nvPicPr>
          <p:cNvPr id="3" name="2 Imagen" descr="El-Perfume-09.jpg"/>
          <p:cNvPicPr>
            <a:picLocks noChangeAspect="1"/>
          </p:cNvPicPr>
          <p:nvPr/>
        </p:nvPicPr>
        <p:blipFill>
          <a:blip r:embed="rId2" cstate="print"/>
          <a:stretch>
            <a:fillRect/>
          </a:stretch>
        </p:blipFill>
        <p:spPr>
          <a:xfrm>
            <a:off x="6444208" y="3861048"/>
            <a:ext cx="2351582" cy="2820748"/>
          </a:xfrm>
          <a:prstGeom prst="rect">
            <a:avLst/>
          </a:prstGeom>
          <a:ln>
            <a:noFill/>
          </a:ln>
          <a:effectLst>
            <a:softEdge rad="112500"/>
          </a:effectLst>
        </p:spPr>
      </p:pic>
    </p:spTree>
  </p:cSld>
  <p:clrMapOvr>
    <a:masterClrMapping/>
  </p:clrMapOvr>
  <p:transition>
    <p:newsflash/>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solidFill>
                  <a:srgbClr val="FF0000"/>
                </a:solidFill>
                <a:latin typeface="321impact" pitchFamily="2" charset="0"/>
              </a:rPr>
              <a:t>Muere  devorado el asesino de “el perfume” </a:t>
            </a:r>
            <a:endParaRPr lang="es-ES" dirty="0">
              <a:solidFill>
                <a:srgbClr val="FF0000"/>
              </a:solidFill>
              <a:latin typeface="321impact" pitchFamily="2" charset="0"/>
            </a:endParaRPr>
          </a:p>
        </p:txBody>
      </p:sp>
      <p:sp>
        <p:nvSpPr>
          <p:cNvPr id="3" name="2 Rectángulo"/>
          <p:cNvSpPr/>
          <p:nvPr/>
        </p:nvSpPr>
        <p:spPr>
          <a:xfrm>
            <a:off x="1043608" y="1844824"/>
            <a:ext cx="7272808" cy="2308324"/>
          </a:xfrm>
          <a:prstGeom prst="rect">
            <a:avLst/>
          </a:prstGeom>
        </p:spPr>
        <p:txBody>
          <a:bodyPr wrap="square">
            <a:spAutoFit/>
          </a:bodyPr>
          <a:lstStyle/>
          <a:p>
            <a:pPr algn="just"/>
            <a:r>
              <a:rPr lang="es-ES" sz="1600" dirty="0" smtClean="0"/>
              <a:t> En la redacción de nuestro periódico nos ha llegado la noticia de que Grenouille regreso a París. La propia noche de su llegada visito el lugar en donde nació. Después de estar totalmente mezclado entre la miseria de ese sitio, decidió rociarse por completo el perfume que ha invento. La gente volvió a enloquecer, ahora mucho más porque es mayor la cantidad de perfume. De esta forma, Grenouille fue nuevamente aclamado, cada vez con más euforia, </a:t>
            </a:r>
            <a:r>
              <a:rPr lang="es-ES" sz="1600" dirty="0" smtClean="0">
                <a:solidFill>
                  <a:srgbClr val="C00000"/>
                </a:solidFill>
              </a:rPr>
              <a:t>hasta que la gente termino devorándolo</a:t>
            </a:r>
            <a:r>
              <a:rPr lang="es-ES" sz="1600" dirty="0" smtClean="0"/>
              <a:t>,  una impactante noticia que la damos  en novedad solo en nuestro periódico </a:t>
            </a:r>
          </a:p>
        </p:txBody>
      </p:sp>
      <p:pic>
        <p:nvPicPr>
          <p:cNvPr id="1026" name="Picture 2"/>
          <p:cNvPicPr>
            <a:picLocks noChangeAspect="1" noChangeArrowheads="1"/>
          </p:cNvPicPr>
          <p:nvPr/>
        </p:nvPicPr>
        <p:blipFill>
          <a:blip r:embed="rId2" cstate="print"/>
          <a:srcRect/>
          <a:stretch>
            <a:fillRect/>
          </a:stretch>
        </p:blipFill>
        <p:spPr bwMode="auto">
          <a:xfrm>
            <a:off x="3491880" y="4221088"/>
            <a:ext cx="5040560" cy="2399381"/>
          </a:xfrm>
          <a:prstGeom prst="rect">
            <a:avLst/>
          </a:prstGeom>
          <a:ln>
            <a:noFill/>
          </a:ln>
          <a:effectLst>
            <a:softEdge rad="112500"/>
          </a:effectLst>
        </p:spPr>
      </p:pic>
    </p:spTree>
  </p:cSld>
  <p:clrMapOvr>
    <a:masterClrMapping/>
  </p:clrMapOvr>
  <p:transition>
    <p:randomBar dir="ver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67494"/>
            <a:ext cx="9155360" cy="1865362"/>
          </a:xfrm>
          <a:effectLst>
            <a:outerShdw blurRad="152400" dist="317500" dir="5400000" sx="90000" sy="-19000" rotWithShape="0">
              <a:prstClr val="black">
                <a:alpha val="15000"/>
              </a:prstClr>
            </a:outerShdw>
          </a:effectLst>
        </p:spPr>
        <p:txBody>
          <a:bodyPr/>
          <a:lstStyle/>
          <a:p>
            <a:r>
              <a:rPr lang="es-ES" b="1" u="sng" dirty="0" smtClean="0">
                <a:solidFill>
                  <a:srgbClr val="1CBBB8"/>
                </a:solidFill>
                <a:latin typeface="Blackadder ITC" pitchFamily="82" charset="0"/>
              </a:rPr>
              <a:t>Opinión personal:</a:t>
            </a:r>
            <a:endParaRPr lang="es-ES" b="1" u="sng" dirty="0">
              <a:solidFill>
                <a:srgbClr val="1CBBB8"/>
              </a:solidFill>
              <a:latin typeface="Blackadder ITC" pitchFamily="82" charset="0"/>
            </a:endParaRPr>
          </a:p>
        </p:txBody>
      </p:sp>
      <p:sp>
        <p:nvSpPr>
          <p:cNvPr id="3" name="2 Rectángulo"/>
          <p:cNvSpPr/>
          <p:nvPr/>
        </p:nvSpPr>
        <p:spPr>
          <a:xfrm>
            <a:off x="755576" y="1916832"/>
            <a:ext cx="7560840" cy="374441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S" dirty="0" smtClean="0"/>
              <a:t>En nuestra opinión personal después de haber estado trabajando sobre la novela haberla leído y hacer este trabajo recomendamos sin duda su lectura.</a:t>
            </a:r>
          </a:p>
          <a:p>
            <a:pPr algn="ctr"/>
            <a:r>
              <a:rPr lang="es-ES" dirty="0" smtClean="0"/>
              <a:t>Los 153 millones de ejemplares vendidos y las mas de 46 lenguas a las que se ha traducido nos dan una idea de la importancia de esta obra maestra de la novela </a:t>
            </a:r>
            <a:endParaRPr lang="es-ES" dirty="0"/>
          </a:p>
        </p:txBody>
      </p:sp>
    </p:spTree>
  </p:cSld>
  <p:clrMapOvr>
    <a:masterClrMapping/>
  </p:clrMapOvr>
  <p:transition>
    <p:comb/>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ío">
  <a:themeElements>
    <a:clrScheme name="Escala de grises">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Brío">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Brío">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143</TotalTime>
  <Words>309</Words>
  <Application>Microsoft Office PowerPoint</Application>
  <PresentationFormat>Presentación en pantalla (4:3)</PresentationFormat>
  <Paragraphs>16</Paragraphs>
  <Slides>9</Slides>
  <Notes>1</Notes>
  <HiddenSlides>0</HiddenSlides>
  <MMClips>0</MMClips>
  <ScaleCrop>false</ScaleCrop>
  <HeadingPairs>
    <vt:vector size="4" baseType="variant">
      <vt:variant>
        <vt:lpstr>Tema</vt:lpstr>
      </vt:variant>
      <vt:variant>
        <vt:i4>1</vt:i4>
      </vt:variant>
      <vt:variant>
        <vt:lpstr>Títulos de diapositiva</vt:lpstr>
      </vt:variant>
      <vt:variant>
        <vt:i4>9</vt:i4>
      </vt:variant>
    </vt:vector>
  </HeadingPairs>
  <TitlesOfParts>
    <vt:vector size="10" baseType="lpstr">
      <vt:lpstr>Brío</vt:lpstr>
      <vt:lpstr>El perfume Patrick Süskind</vt:lpstr>
      <vt:lpstr>Biografía  Patrick Süskind </vt:lpstr>
      <vt:lpstr>Jean Baptiste Grenouille fue abandonado debajo de una mesa entre tripas de pescado aquí se puede apreciar como los "últimos minutos” o eso pensaría su madre antes de que lo salvaran</vt:lpstr>
      <vt:lpstr>En esta imagen se puede apreciar como  Jean Baptiste Grenouille esta matando a esta muchacha virgen para conseguir su esencia</vt:lpstr>
      <vt:lpstr>Aquí Jean Baptiste Grenouille esta haciendo el perfume con las esencias</vt:lpstr>
      <vt:lpstr>El olor corporal es en cada uno de nosotros muy particular, nos separa de otras personas, nos individualiza. Cada quien posee un olor que atrae o separa a  individuo. Decimos que la química la que atrae a las personas en inclusive a lo9s enamorados cuando se gustan es por su sui generis,tambien estos olores pueden contribuir en nuestra memoria. como por ejemplo el olor de una casa, el perfume de alguien etc. aquí en nuestro pobre protagonista no huele a nada y es hace que se vuelva una persona con rencores y envidiosa de las personas que tienen su esencia personal; esto esta situado en el planteamiento ya que nos explica que es el olor.</vt:lpstr>
      <vt:lpstr>Otra parte muy interesante, es cuando Jean mataba a las muchachas y las cocinaba para sacar su esencia. Lo que hacia era quitarle la piel y  hervirlas ,el aceite que obtenía era la esencia. </vt:lpstr>
      <vt:lpstr>Muere  devorado el asesino de “el perfume” </vt:lpstr>
      <vt:lpstr>Opinión personal:</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 perfume Patrick Suskind</dc:title>
  <dc:creator>ANABEL</dc:creator>
  <cp:lastModifiedBy>ANABEL</cp:lastModifiedBy>
  <cp:revision>19</cp:revision>
  <dcterms:created xsi:type="dcterms:W3CDTF">2019-02-04T17:11:41Z</dcterms:created>
  <dcterms:modified xsi:type="dcterms:W3CDTF">2019-02-06T18:36:12Z</dcterms:modified>
</cp:coreProperties>
</file>